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9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286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521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38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096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A56EB0BF-BC57-4A93-A75A-24BF58D73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" y="0"/>
            <a:ext cx="6853782" cy="9906000"/>
          </a:xfrm>
          <a:prstGeom prst="rect">
            <a:avLst/>
          </a:prstGeom>
        </p:spPr>
      </p:pic>
      <p:grpSp>
        <p:nvGrpSpPr>
          <p:cNvPr id="11" name="그룹 10">
            <a:extLst>
              <a:ext uri="{FF2B5EF4-FFF2-40B4-BE49-F238E27FC236}">
                <a16:creationId xmlns:a16="http://schemas.microsoft.com/office/drawing/2014/main" id="{D0100295-FA8A-41D8-9729-3D75E44E19CF}"/>
              </a:ext>
            </a:extLst>
          </p:cNvPr>
          <p:cNvGrpSpPr/>
          <p:nvPr userDrawn="1"/>
        </p:nvGrpSpPr>
        <p:grpSpPr>
          <a:xfrm>
            <a:off x="3377249" y="576420"/>
            <a:ext cx="2599444" cy="705145"/>
            <a:chOff x="3520126" y="576420"/>
            <a:chExt cx="2599444" cy="705145"/>
          </a:xfrm>
        </p:grpSpPr>
        <p:sp>
          <p:nvSpPr>
            <p:cNvPr id="18" name="양쪽 중괄호 17">
              <a:extLst>
                <a:ext uri="{FF2B5EF4-FFF2-40B4-BE49-F238E27FC236}">
                  <a16:creationId xmlns:a16="http://schemas.microsoft.com/office/drawing/2014/main" id="{49D17DD2-7381-4CA8-A59E-1D4DA7270108}"/>
                </a:ext>
              </a:extLst>
            </p:cNvPr>
            <p:cNvSpPr/>
            <p:nvPr userDrawn="1"/>
          </p:nvSpPr>
          <p:spPr>
            <a:xfrm>
              <a:off x="4992792" y="604427"/>
              <a:ext cx="474662" cy="650583"/>
            </a:xfrm>
            <a:prstGeom prst="bracePair">
              <a:avLst>
                <a:gd name="adj" fmla="val 25000"/>
              </a:avLst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48BF300-A9C4-402C-9974-1E6C37BCB8B3}"/>
                </a:ext>
              </a:extLst>
            </p:cNvPr>
            <p:cNvSpPr txBox="1"/>
            <p:nvPr userDrawn="1"/>
          </p:nvSpPr>
          <p:spPr>
            <a:xfrm>
              <a:off x="3644390" y="792593"/>
              <a:ext cx="8258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00" b="1" dirty="0" err="1"/>
                <a:t>더존비즈온</a:t>
              </a:r>
              <a:endParaRPr lang="ko-KR" altLang="en-US" sz="1000" b="1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0B1E168-23AF-4CCE-936F-54828DE02DBB}"/>
                </a:ext>
              </a:extLst>
            </p:cNvPr>
            <p:cNvSpPr txBox="1"/>
            <p:nvPr userDrawn="1"/>
          </p:nvSpPr>
          <p:spPr>
            <a:xfrm>
              <a:off x="3639626" y="576420"/>
              <a:ext cx="82586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00" b="1" dirty="0" err="1"/>
                <a:t>하이트진로</a:t>
              </a:r>
              <a:endParaRPr lang="ko-KR" altLang="en-US" sz="1000" b="1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D80E10D-2DD2-49DB-B23C-39B20FF7AEB7}"/>
                </a:ext>
              </a:extLst>
            </p:cNvPr>
            <p:cNvSpPr txBox="1"/>
            <p:nvPr userDrawn="1"/>
          </p:nvSpPr>
          <p:spPr>
            <a:xfrm>
              <a:off x="3657260" y="1008789"/>
              <a:ext cx="75854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/>
                <a:t>LG</a:t>
              </a:r>
              <a:r>
                <a:rPr lang="ko-KR" altLang="en-US" sz="1000" b="1" dirty="0"/>
                <a:t>전자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8EFCD39-4DB9-42F5-ADD9-BE5E640292AF}"/>
                </a:ext>
              </a:extLst>
            </p:cNvPr>
            <p:cNvSpPr txBox="1"/>
            <p:nvPr userDrawn="1"/>
          </p:nvSpPr>
          <p:spPr>
            <a:xfrm>
              <a:off x="4574052" y="1035344"/>
              <a:ext cx="706031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ko-KR" altLang="en-US" sz="1000" b="1" dirty="0"/>
                <a:t>기타         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AF08D730-47F9-484E-B204-55A2AAC19687}"/>
                </a:ext>
              </a:extLst>
            </p:cNvPr>
            <p:cNvSpPr/>
            <p:nvPr userDrawn="1"/>
          </p:nvSpPr>
          <p:spPr>
            <a:xfrm>
              <a:off x="3520126" y="822341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434AB332-2058-4889-B2BA-52745ABD6C18}"/>
                </a:ext>
              </a:extLst>
            </p:cNvPr>
            <p:cNvSpPr/>
            <p:nvPr userDrawn="1"/>
          </p:nvSpPr>
          <p:spPr>
            <a:xfrm>
              <a:off x="3520126" y="1035344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C48A266F-D8DB-4467-95AF-6C62541431CD}"/>
                </a:ext>
              </a:extLst>
            </p:cNvPr>
            <p:cNvSpPr/>
            <p:nvPr userDrawn="1"/>
          </p:nvSpPr>
          <p:spPr>
            <a:xfrm>
              <a:off x="3520126" y="604427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FFDFD03-9416-40C3-9CF5-88C062A3935B}"/>
                </a:ext>
              </a:extLst>
            </p:cNvPr>
            <p:cNvSpPr txBox="1"/>
            <p:nvPr userDrawn="1"/>
          </p:nvSpPr>
          <p:spPr>
            <a:xfrm>
              <a:off x="5439530" y="723883"/>
              <a:ext cx="68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>
                  <a:solidFill>
                    <a:srgbClr val="FF0000"/>
                  </a:solidFill>
                </a:rPr>
                <a:t>6</a:t>
              </a:r>
              <a:r>
                <a:rPr lang="ko-KR" altLang="en-US" sz="1000" b="1" dirty="0">
                  <a:solidFill>
                    <a:srgbClr val="FF0000"/>
                  </a:solidFill>
                </a:rPr>
                <a:t>개 중</a:t>
              </a:r>
              <a:endParaRPr lang="en-US" altLang="ko-KR" sz="1000" b="1" dirty="0">
                <a:solidFill>
                  <a:srgbClr val="FF0000"/>
                </a:solidFill>
              </a:endParaRPr>
            </a:p>
            <a:p>
              <a:r>
                <a:rPr lang="en-US" altLang="ko-KR" sz="1000" b="1" dirty="0">
                  <a:solidFill>
                    <a:srgbClr val="FF0000"/>
                  </a:solidFill>
                </a:rPr>
                <a:t>1</a:t>
              </a:r>
              <a:r>
                <a:rPr lang="ko-KR" altLang="en-US" sz="1000" b="1" dirty="0">
                  <a:solidFill>
                    <a:srgbClr val="FF0000"/>
                  </a:solidFill>
                </a:rPr>
                <a:t>개 선택</a:t>
              </a:r>
              <a:endParaRPr lang="en-US" altLang="ko-KR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F109AFB-A447-49F6-95DA-A81DB7D5C7E8}"/>
                </a:ext>
              </a:extLst>
            </p:cNvPr>
            <p:cNvSpPr txBox="1"/>
            <p:nvPr userDrawn="1"/>
          </p:nvSpPr>
          <p:spPr>
            <a:xfrm>
              <a:off x="4574052" y="796984"/>
              <a:ext cx="702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ko-KR" altLang="en-US" sz="1000" b="1" dirty="0"/>
                <a:t>호반건설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149D93F-2C6F-448B-8A74-040BE63C51AD}"/>
                </a:ext>
              </a:extLst>
            </p:cNvPr>
            <p:cNvSpPr txBox="1"/>
            <p:nvPr userDrawn="1"/>
          </p:nvSpPr>
          <p:spPr>
            <a:xfrm>
              <a:off x="4574052" y="577449"/>
              <a:ext cx="70280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ko-KR" altLang="en-US" sz="1000" b="1" dirty="0"/>
                <a:t>인터파크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A3D9B60E-1078-4A97-85A1-4E355CA0BFE3}"/>
                </a:ext>
              </a:extLst>
            </p:cNvPr>
            <p:cNvSpPr/>
            <p:nvPr userDrawn="1"/>
          </p:nvSpPr>
          <p:spPr>
            <a:xfrm>
              <a:off x="4446442" y="1047429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D4D6244F-2ED5-4E40-A7CA-1F8F2414D4F1}"/>
                </a:ext>
              </a:extLst>
            </p:cNvPr>
            <p:cNvSpPr/>
            <p:nvPr userDrawn="1"/>
          </p:nvSpPr>
          <p:spPr>
            <a:xfrm>
              <a:off x="4446442" y="809069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E7BCA430-78D9-4BC7-A97B-4575AD343C1F}"/>
                </a:ext>
              </a:extLst>
            </p:cNvPr>
            <p:cNvSpPr/>
            <p:nvPr userDrawn="1"/>
          </p:nvSpPr>
          <p:spPr>
            <a:xfrm>
              <a:off x="4446442" y="589534"/>
              <a:ext cx="180000" cy="18000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916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62B67D3-008C-4736-A350-F574C166F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" y="0"/>
            <a:ext cx="6853782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42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43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521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62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649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457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387BC-DF74-4310-82C5-A04B02E4B12E}" type="datetimeFigureOut">
              <a:rPr lang="ko-KR" altLang="en-US" smtClean="0"/>
              <a:t>2023-06-28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4F7F-EBD2-442D-998B-81631666E9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8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2E43FF3-C5FA-42C6-B432-0FF4FFB3EC96}"/>
              </a:ext>
            </a:extLst>
          </p:cNvPr>
          <p:cNvSpPr txBox="1"/>
          <p:nvPr/>
        </p:nvSpPr>
        <p:spPr>
          <a:xfrm>
            <a:off x="1660358" y="8494698"/>
            <a:ext cx="2180122" cy="769441"/>
          </a:xfrm>
          <a:prstGeom prst="rect">
            <a:avLst/>
          </a:prstGeom>
          <a:noFill/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매출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고용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투자실적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IP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현황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5B2E06-4CA5-4A78-80FE-1855D1BC0EA4}"/>
              </a:ext>
            </a:extLst>
          </p:cNvPr>
          <p:cNvSpPr txBox="1"/>
          <p:nvPr/>
        </p:nvSpPr>
        <p:spPr>
          <a:xfrm>
            <a:off x="4281638" y="8494697"/>
            <a:ext cx="1819376" cy="769441"/>
          </a:xfrm>
          <a:prstGeom prst="rect">
            <a:avLst/>
          </a:prstGeom>
          <a:noFill/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기타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기타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기타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기타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(22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), (21</a:t>
            </a:r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년</a:t>
            </a: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)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699F48-EC44-4292-88DD-1D9E8AF4B9D0}"/>
              </a:ext>
            </a:extLst>
          </p:cNvPr>
          <p:cNvSpPr txBox="1"/>
          <p:nvPr/>
        </p:nvSpPr>
        <p:spPr>
          <a:xfrm>
            <a:off x="1627101" y="1387961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㈜ </a:t>
            </a:r>
            <a:r>
              <a:rPr lang="ko-KR" altLang="en-US" sz="1100" dirty="0" err="1">
                <a:solidFill>
                  <a:srgbClr val="0070C0"/>
                </a:solidFill>
                <a:latin typeface="+mn-ea"/>
              </a:rPr>
              <a:t>ㅇㅇㅇㅇㅇㅇㅇㅇㅇ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DA2C22-1E62-4557-A0FB-FDBA8E4FE0A7}"/>
              </a:ext>
            </a:extLst>
          </p:cNvPr>
          <p:cNvSpPr txBox="1"/>
          <p:nvPr/>
        </p:nvSpPr>
        <p:spPr>
          <a:xfrm>
            <a:off x="4535681" y="1396702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2000.00.00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C916C2-88C1-44A8-AF66-2EDE075EB4A1}"/>
              </a:ext>
            </a:extLst>
          </p:cNvPr>
          <p:cNvSpPr txBox="1"/>
          <p:nvPr/>
        </p:nvSpPr>
        <p:spPr>
          <a:xfrm>
            <a:off x="1627101" y="1748632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ko-KR" altLang="en-US" sz="1100" dirty="0">
                <a:solidFill>
                  <a:srgbClr val="0070C0"/>
                </a:solidFill>
                <a:latin typeface="+mn-ea"/>
              </a:rPr>
              <a:t>홍길동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23C0B2-B401-45B3-A84D-9B627BFE4838}"/>
              </a:ext>
            </a:extLst>
          </p:cNvPr>
          <p:cNvSpPr txBox="1"/>
          <p:nvPr/>
        </p:nvSpPr>
        <p:spPr>
          <a:xfrm>
            <a:off x="4535680" y="1748632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010-0000-0000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595FCA-B295-4642-A208-05419E9E9397}"/>
              </a:ext>
            </a:extLst>
          </p:cNvPr>
          <p:cNvSpPr txBox="1"/>
          <p:nvPr/>
        </p:nvSpPr>
        <p:spPr>
          <a:xfrm>
            <a:off x="1627101" y="2096383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www.ddddd.ddd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0542FF-933B-4865-A86B-12AECF61403A}"/>
              </a:ext>
            </a:extLst>
          </p:cNvPr>
          <p:cNvSpPr txBox="1"/>
          <p:nvPr/>
        </p:nvSpPr>
        <p:spPr>
          <a:xfrm>
            <a:off x="4535680" y="2096383"/>
            <a:ext cx="1754575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aaaaa@aaaa.com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D51CF3-908A-4FB2-A505-DDC71841F8FE}"/>
              </a:ext>
            </a:extLst>
          </p:cNvPr>
          <p:cNvSpPr txBox="1"/>
          <p:nvPr/>
        </p:nvSpPr>
        <p:spPr>
          <a:xfrm>
            <a:off x="1617356" y="3064712"/>
            <a:ext cx="4676572" cy="130680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………….……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56AD04-28B1-48B6-999E-345E5F7B2453}"/>
              </a:ext>
            </a:extLst>
          </p:cNvPr>
          <p:cNvSpPr txBox="1"/>
          <p:nvPr/>
        </p:nvSpPr>
        <p:spPr>
          <a:xfrm>
            <a:off x="1617356" y="4366264"/>
            <a:ext cx="4676572" cy="130680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………….……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7F722E-7B3A-491E-BF27-8CD5412D8392}"/>
              </a:ext>
            </a:extLst>
          </p:cNvPr>
          <p:cNvSpPr txBox="1"/>
          <p:nvPr/>
        </p:nvSpPr>
        <p:spPr>
          <a:xfrm>
            <a:off x="1616988" y="5672649"/>
            <a:ext cx="4676572" cy="130680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………….……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83CFA0-CD15-4970-9052-58AB7E7FB34C}"/>
              </a:ext>
            </a:extLst>
          </p:cNvPr>
          <p:cNvSpPr txBox="1"/>
          <p:nvPr/>
        </p:nvSpPr>
        <p:spPr>
          <a:xfrm>
            <a:off x="1616988" y="6979034"/>
            <a:ext cx="4676572" cy="130680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 anchor="ctr" anchorCtr="0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>
                <a:solidFill>
                  <a:srgbClr val="0070C0"/>
                </a:solidFill>
                <a:latin typeface="+mn-ea"/>
              </a:rPr>
              <a:t>………….……</a:t>
            </a:r>
            <a:endParaRPr lang="ko-KR" altLang="en-US" sz="1100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CA1E63-B989-4356-981A-F8D9673FAECF}"/>
              </a:ext>
            </a:extLst>
          </p:cNvPr>
          <p:cNvSpPr txBox="1"/>
          <p:nvPr/>
        </p:nvSpPr>
        <p:spPr>
          <a:xfrm>
            <a:off x="1616987" y="2676285"/>
            <a:ext cx="4673270" cy="261610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ko-KR" altLang="en-US" sz="1100" b="1" dirty="0">
                <a:solidFill>
                  <a:srgbClr val="0070C0"/>
                </a:solidFill>
                <a:latin typeface="+mn-ea"/>
              </a:rPr>
              <a:t>서비스명</a:t>
            </a:r>
          </a:p>
        </p:txBody>
      </p:sp>
    </p:spTree>
    <p:extLst>
      <p:ext uri="{BB962C8B-B14F-4D97-AF65-F5344CB8AC3E}">
        <p14:creationId xmlns:p14="http://schemas.microsoft.com/office/powerpoint/2010/main" val="1500721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93</Words>
  <Application>Microsoft Office PowerPoint</Application>
  <PresentationFormat>A4 용지(210x297mm)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kised</dc:creator>
  <cp:lastModifiedBy>kised</cp:lastModifiedBy>
  <cp:revision>22</cp:revision>
  <dcterms:created xsi:type="dcterms:W3CDTF">2023-03-27T07:57:38Z</dcterms:created>
  <dcterms:modified xsi:type="dcterms:W3CDTF">2023-06-28T02:17:53Z</dcterms:modified>
</cp:coreProperties>
</file>